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d0d7621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1d0d7621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d0d7621c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1d0d7621c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d0d7621c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d0d7621c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d0d7621c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d0d7621c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d0d7621c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d0d7621c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d0d7621c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1d0d7621c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3367482d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3367482d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5.jp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2.jpg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0" y="1775225"/>
            <a:ext cx="90714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latin typeface="Comic Sans MS"/>
                <a:ea typeface="Comic Sans MS"/>
                <a:cs typeface="Comic Sans MS"/>
                <a:sym typeface="Comic Sans MS"/>
              </a:rPr>
              <a:t>ISPANIJA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0" y="4390550"/>
            <a:ext cx="62196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latin typeface="Comic Sans MS"/>
                <a:ea typeface="Comic Sans MS"/>
                <a:cs typeface="Comic Sans MS"/>
                <a:sym typeface="Comic Sans MS"/>
              </a:rPr>
              <a:t>Pristato</a:t>
            </a:r>
            <a:r>
              <a:rPr lang="lt">
                <a:latin typeface="Comic Sans MS"/>
                <a:ea typeface="Comic Sans MS"/>
                <a:cs typeface="Comic Sans MS"/>
                <a:sym typeface="Comic Sans MS"/>
              </a:rPr>
              <a:t>: Aistė, Gabrielė, Gabija ir Milana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387700" cy="20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9583" y="2614025"/>
            <a:ext cx="2924416" cy="24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ctrTitle"/>
          </p:nvPr>
        </p:nvSpPr>
        <p:spPr>
          <a:xfrm>
            <a:off x="0" y="51050"/>
            <a:ext cx="92067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Sekmadienis </a:t>
            </a:r>
            <a:endParaRPr/>
          </a:p>
        </p:txBody>
      </p:sp>
      <p:sp>
        <p:nvSpPr>
          <p:cNvPr id="94" name="Google Shape;94;p14"/>
          <p:cNvSpPr txBox="1"/>
          <p:nvPr>
            <p:ph idx="1" type="subTitle"/>
          </p:nvPr>
        </p:nvSpPr>
        <p:spPr>
          <a:xfrm flipH="1">
            <a:off x="63450" y="960700"/>
            <a:ext cx="9017100" cy="5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852"/>
              <a:buNone/>
            </a:pPr>
            <a:r>
              <a:rPr lang="lt" sz="2027"/>
              <a:t>Atvykome sekmadienį, turėjome laisvo laiko, dėlto ėjome pasivaikščioti po Valensiją </a:t>
            </a:r>
            <a:endParaRPr sz="2027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625" y="2528250"/>
            <a:ext cx="3141682" cy="2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7750" y="1681800"/>
            <a:ext cx="2473150" cy="32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ctrTitle"/>
          </p:nvPr>
        </p:nvSpPr>
        <p:spPr>
          <a:xfrm>
            <a:off x="78300" y="76600"/>
            <a:ext cx="89820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Pirmadienis</a:t>
            </a:r>
            <a:endParaRPr/>
          </a:p>
        </p:txBody>
      </p:sp>
      <p:sp>
        <p:nvSpPr>
          <p:cNvPr id="102" name="Google Shape;102;p15"/>
          <p:cNvSpPr txBox="1"/>
          <p:nvPr>
            <p:ph idx="1" type="subTitle"/>
          </p:nvPr>
        </p:nvSpPr>
        <p:spPr>
          <a:xfrm flipH="1">
            <a:off x="100" y="1296000"/>
            <a:ext cx="90603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Aplankėme merą, poto mumis nusivedė į Valensijos centrą, aprodė žymius Valensijos pastatus.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25" y="2422340"/>
            <a:ext cx="3082900" cy="231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575" y="2302700"/>
            <a:ext cx="3082912" cy="255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9725" y="1893000"/>
            <a:ext cx="2460675" cy="3270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ctrTitle"/>
          </p:nvPr>
        </p:nvSpPr>
        <p:spPr>
          <a:xfrm>
            <a:off x="52650" y="70000"/>
            <a:ext cx="89859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Antradienis</a:t>
            </a:r>
            <a:endParaRPr/>
          </a:p>
        </p:txBody>
      </p:sp>
      <p:sp>
        <p:nvSpPr>
          <p:cNvPr id="111" name="Google Shape;111;p16"/>
          <p:cNvSpPr txBox="1"/>
          <p:nvPr>
            <p:ph idx="1" type="subTitle"/>
          </p:nvPr>
        </p:nvSpPr>
        <p:spPr>
          <a:xfrm flipH="1">
            <a:off x="52650" y="1058200"/>
            <a:ext cx="90387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lt" sz="2085"/>
              <a:t>Metro</a:t>
            </a:r>
            <a:r>
              <a:rPr lang="lt" sz="2085"/>
              <a:t> vykome į mokyklą, mums aprodė mokyklą, buvo paskaita apie sveiką maistą, </a:t>
            </a:r>
            <a:r>
              <a:rPr lang="lt" sz="2085"/>
              <a:t>vakare važiavome į šeimas. </a:t>
            </a:r>
            <a:endParaRPr sz="2085"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825" y="1932725"/>
            <a:ext cx="2294225" cy="30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4473" y="2262250"/>
            <a:ext cx="4264000" cy="27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ctrTitle"/>
          </p:nvPr>
        </p:nvSpPr>
        <p:spPr>
          <a:xfrm>
            <a:off x="0" y="0"/>
            <a:ext cx="91440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Trečiadienis</a:t>
            </a:r>
            <a:endParaRPr/>
          </a:p>
        </p:txBody>
      </p:sp>
      <p:sp>
        <p:nvSpPr>
          <p:cNvPr id="119" name="Google Shape;119;p17"/>
          <p:cNvSpPr txBox="1"/>
          <p:nvPr>
            <p:ph idx="1" type="subTitle"/>
          </p:nvPr>
        </p:nvSpPr>
        <p:spPr>
          <a:xfrm>
            <a:off x="43500" y="1159800"/>
            <a:ext cx="91440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lt" sz="2012"/>
              <a:t>Ėjome į Valensijos mokslo ir meno miestą, žiurejome 5D filmą, tada ėjome į zoologijos sodą ir į delfinariumą.</a:t>
            </a:r>
            <a:endParaRPr sz="2012"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6153" y="2224115"/>
            <a:ext cx="2948475" cy="2637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900" y="2224125"/>
            <a:ext cx="2948475" cy="25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2600" y="1711060"/>
            <a:ext cx="2478424" cy="330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ctrTitle"/>
          </p:nvPr>
        </p:nvSpPr>
        <p:spPr>
          <a:xfrm>
            <a:off x="65275" y="43500"/>
            <a:ext cx="91440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Ketvirtadienis</a:t>
            </a:r>
            <a:endParaRPr/>
          </a:p>
        </p:txBody>
      </p:sp>
      <p:sp>
        <p:nvSpPr>
          <p:cNvPr id="128" name="Google Shape;128;p18"/>
          <p:cNvSpPr txBox="1"/>
          <p:nvPr>
            <p:ph idx="1" type="subTitle"/>
          </p:nvPr>
        </p:nvSpPr>
        <p:spPr>
          <a:xfrm flipH="1">
            <a:off x="0" y="982700"/>
            <a:ext cx="90060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Buvo sporto diena, sportavome, plaukėme su laivu, vakare mokykloje vyko diskoteka.</a:t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5" y="2691800"/>
            <a:ext cx="3096858" cy="233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2123" y="2245600"/>
            <a:ext cx="1934977" cy="25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943" y="2499396"/>
            <a:ext cx="3510876" cy="264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ctrTitle"/>
          </p:nvPr>
        </p:nvSpPr>
        <p:spPr>
          <a:xfrm>
            <a:off x="56550" y="119625"/>
            <a:ext cx="89277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Penktadienis</a:t>
            </a:r>
            <a:endParaRPr/>
          </a:p>
        </p:txBody>
      </p:sp>
      <p:sp>
        <p:nvSpPr>
          <p:cNvPr id="137" name="Google Shape;137;p19"/>
          <p:cNvSpPr txBox="1"/>
          <p:nvPr>
            <p:ph idx="1" type="subTitle"/>
          </p:nvPr>
        </p:nvSpPr>
        <p:spPr>
          <a:xfrm flipH="1" rot="115">
            <a:off x="175" y="1235188"/>
            <a:ext cx="89841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Paskutinę dieną atsisveikinome.</a:t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675" y="1762975"/>
            <a:ext cx="5937326" cy="32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idx="1" type="body"/>
          </p:nvPr>
        </p:nvSpPr>
        <p:spPr>
          <a:xfrm rot="2932">
            <a:off x="-2" y="486250"/>
            <a:ext cx="9144003" cy="6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lt" sz="20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Ačiū už dėmesį!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588" y="996050"/>
            <a:ext cx="3816825" cy="38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