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0"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7" d="100"/>
          <a:sy n="107"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lt-LT"/>
              <a:t>Spustelėję redaguokite stilių</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lt-LT"/>
              <a:t>Spustelėję redaguokite stilių</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ncho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lt-LT"/>
              <a:t>Spustelėję redaguokite stilių</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8A87A34-81AB-432B-8DAE-1953F412C126}" type="datetimeFigureOut">
              <a:rPr lang="en-US" dirty="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lt-LT"/>
              <a:t>Spustelėję redaguokite stilių</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lt-LT"/>
              <a:t>Spustelėję redaguokite stilių</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1447191" y="2824269"/>
            <a:ext cx="4645152" cy="2644457"/>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6412362" y="2821491"/>
            <a:ext cx="4645152" cy="2637371"/>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lt-LT"/>
              <a:t>Spustelėję redaguokite stilių</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lt-LT"/>
              <a:t>Spustelėję redaguokite stilių</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10/15/2020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10/15/2020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7025E221-8421-4EF9-909F-0E1C1EE60D65}"/>
              </a:ext>
            </a:extLst>
          </p:cNvPr>
          <p:cNvSpPr>
            <a:spLocks noGrp="1"/>
          </p:cNvSpPr>
          <p:nvPr>
            <p:ph type="ctrTitle"/>
          </p:nvPr>
        </p:nvSpPr>
        <p:spPr/>
        <p:txBody>
          <a:bodyPr/>
          <a:lstStyle/>
          <a:p>
            <a:r>
              <a:rPr lang="lt-LT" dirty="0" err="1"/>
              <a:t>Eat</a:t>
            </a:r>
            <a:r>
              <a:rPr lang="lt-LT" dirty="0"/>
              <a:t> best – </a:t>
            </a:r>
            <a:r>
              <a:rPr lang="lt-LT" dirty="0" err="1"/>
              <a:t>move</a:t>
            </a:r>
            <a:r>
              <a:rPr lang="lt-LT" dirty="0"/>
              <a:t> </a:t>
            </a:r>
            <a:r>
              <a:rPr lang="lt-LT" dirty="0" err="1"/>
              <a:t>most</a:t>
            </a:r>
            <a:r>
              <a:rPr lang="lt-LT" dirty="0"/>
              <a:t> – </a:t>
            </a:r>
            <a:r>
              <a:rPr lang="lt-LT" dirty="0" err="1"/>
              <a:t>do</a:t>
            </a:r>
            <a:r>
              <a:rPr lang="lt-LT" dirty="0"/>
              <a:t> best.</a:t>
            </a:r>
          </a:p>
        </p:txBody>
      </p:sp>
      <p:sp>
        <p:nvSpPr>
          <p:cNvPr id="3" name="Antrinis pavadinimas 2">
            <a:extLst>
              <a:ext uri="{FF2B5EF4-FFF2-40B4-BE49-F238E27FC236}">
                <a16:creationId xmlns="" xmlns:a16="http://schemas.microsoft.com/office/drawing/2014/main" id="{C41C7E8D-C28D-4D6B-92CF-468A00717CD8}"/>
              </a:ext>
            </a:extLst>
          </p:cNvPr>
          <p:cNvSpPr>
            <a:spLocks noGrp="1"/>
          </p:cNvSpPr>
          <p:nvPr>
            <p:ph type="subTitle" idx="1"/>
          </p:nvPr>
        </p:nvSpPr>
        <p:spPr/>
        <p:txBody>
          <a:bodyPr/>
          <a:lstStyle/>
          <a:p>
            <a:r>
              <a:rPr lang="lt-LT" dirty="0"/>
              <a:t>Tarptautinis Erasmus + projektas 2020-2022 m.</a:t>
            </a:r>
          </a:p>
        </p:txBody>
      </p:sp>
    </p:spTree>
    <p:extLst>
      <p:ext uri="{BB962C8B-B14F-4D97-AF65-F5344CB8AC3E}">
        <p14:creationId xmlns:p14="http://schemas.microsoft.com/office/powerpoint/2010/main" val="314577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6AD1AE35-4DA4-4BFE-A556-2FE10A018836}"/>
              </a:ext>
            </a:extLst>
          </p:cNvPr>
          <p:cNvSpPr>
            <a:spLocks noGrp="1"/>
          </p:cNvSpPr>
          <p:nvPr>
            <p:ph type="title"/>
          </p:nvPr>
        </p:nvSpPr>
        <p:spPr/>
        <p:txBody>
          <a:bodyPr/>
          <a:lstStyle/>
          <a:p>
            <a:r>
              <a:rPr lang="lt-LT" dirty="0"/>
              <a:t>Projekto šalys</a:t>
            </a:r>
          </a:p>
        </p:txBody>
      </p:sp>
      <p:sp>
        <p:nvSpPr>
          <p:cNvPr id="3" name="Turinio vietos rezervavimo ženklas 2">
            <a:extLst>
              <a:ext uri="{FF2B5EF4-FFF2-40B4-BE49-F238E27FC236}">
                <a16:creationId xmlns="" xmlns:a16="http://schemas.microsoft.com/office/drawing/2014/main" id="{B7F561D9-6AD6-4A4B-8468-77BE4DF35D13}"/>
              </a:ext>
            </a:extLst>
          </p:cNvPr>
          <p:cNvSpPr>
            <a:spLocks noGrp="1"/>
          </p:cNvSpPr>
          <p:nvPr>
            <p:ph idx="1"/>
          </p:nvPr>
        </p:nvSpPr>
        <p:spPr>
          <a:xfrm>
            <a:off x="1451579" y="2015732"/>
            <a:ext cx="9603275" cy="3815225"/>
          </a:xfrm>
        </p:spPr>
        <p:txBody>
          <a:bodyPr>
            <a:normAutofit fontScale="85000" lnSpcReduction="20000"/>
          </a:bodyPr>
          <a:lstStyle/>
          <a:p>
            <a:r>
              <a:rPr lang="lt-LT" dirty="0"/>
              <a:t>Ispanija -  </a:t>
            </a:r>
            <a:r>
              <a:rPr lang="lt-LT" dirty="0" err="1"/>
              <a:t>Valencija</a:t>
            </a:r>
            <a:r>
              <a:rPr lang="lt-LT" dirty="0"/>
              <a:t> – (koordinatorius)</a:t>
            </a:r>
          </a:p>
          <a:p>
            <a:r>
              <a:rPr lang="lt-LT" dirty="0"/>
              <a:t>Slovakija – Nove </a:t>
            </a:r>
            <a:r>
              <a:rPr lang="lt-LT" dirty="0" err="1"/>
              <a:t>Zamkai</a:t>
            </a:r>
            <a:endParaRPr lang="lt-LT" dirty="0"/>
          </a:p>
          <a:p>
            <a:r>
              <a:rPr lang="lt-LT" dirty="0"/>
              <a:t>Turkija - Ankara</a:t>
            </a:r>
          </a:p>
          <a:p>
            <a:r>
              <a:rPr lang="lt-LT" dirty="0"/>
              <a:t>Italija - </a:t>
            </a:r>
            <a:r>
              <a:rPr lang="lt-LT" dirty="0" err="1"/>
              <a:t>Čerinjola</a:t>
            </a:r>
            <a:endParaRPr lang="lt-LT" dirty="0"/>
          </a:p>
          <a:p>
            <a:r>
              <a:rPr lang="lt-LT" dirty="0"/>
              <a:t>Lietuva - Juknaičiai</a:t>
            </a:r>
          </a:p>
          <a:p>
            <a:r>
              <a:rPr lang="lt-LT" dirty="0"/>
              <a:t>Veikla yra finansuojama iš Mokymosi visą gyvenimo programos, kurią Lietuvos Respublikoje finansuoja Švietimo paramos fondas. </a:t>
            </a:r>
          </a:p>
          <a:p>
            <a:r>
              <a:rPr lang="lt-LT" dirty="0"/>
              <a:t>Projekte dalyvauja visa mokyklos bendruomenė. Projektas yra skirtas mokiniams, mokytojams, tėvams.  Taip pat bendruomenėms ir kitiems asmenims ar institucijoms, kurioms rūpi skatinti sveiką gyvenimo būdą, toleranciją, saugumą, kurios siekia iššūkių ir nuolat ieško įkvėpimo bei noro dalintis projekto patirtimi bei rezultatais. </a:t>
            </a:r>
          </a:p>
          <a:p>
            <a:endParaRPr lang="lt-LT" dirty="0"/>
          </a:p>
        </p:txBody>
      </p:sp>
    </p:spTree>
    <p:extLst>
      <p:ext uri="{BB962C8B-B14F-4D97-AF65-F5344CB8AC3E}">
        <p14:creationId xmlns:p14="http://schemas.microsoft.com/office/powerpoint/2010/main" val="420006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AC4744B5-EB8C-4504-AF93-18D1BE0C86A3}"/>
              </a:ext>
            </a:extLst>
          </p:cNvPr>
          <p:cNvSpPr>
            <a:spLocks noGrp="1"/>
          </p:cNvSpPr>
          <p:nvPr>
            <p:ph type="title"/>
          </p:nvPr>
        </p:nvSpPr>
        <p:spPr/>
        <p:txBody>
          <a:bodyPr/>
          <a:lstStyle/>
          <a:p>
            <a:endParaRPr lang="en-US" dirty="0"/>
          </a:p>
        </p:txBody>
      </p:sp>
      <p:pic>
        <p:nvPicPr>
          <p:cNvPr id="17" name="Content Placeholder 16">
            <a:extLst>
              <a:ext uri="{FF2B5EF4-FFF2-40B4-BE49-F238E27FC236}">
                <a16:creationId xmlns="" xmlns:a16="http://schemas.microsoft.com/office/drawing/2014/main" id="{10DDC969-CB29-4696-A471-AF538494CB83}"/>
              </a:ext>
            </a:extLst>
          </p:cNvPr>
          <p:cNvPicPr>
            <a:picLocks noGrp="1" noChangeAspect="1"/>
          </p:cNvPicPr>
          <p:nvPr>
            <p:ph idx="1"/>
          </p:nvPr>
        </p:nvPicPr>
        <p:blipFill>
          <a:blip r:embed="rId2"/>
          <a:stretch>
            <a:fillRect/>
          </a:stretch>
        </p:blipFill>
        <p:spPr>
          <a:xfrm>
            <a:off x="-25674" y="-127590"/>
            <a:ext cx="12217674" cy="6985590"/>
          </a:xfrm>
        </p:spPr>
      </p:pic>
    </p:spTree>
    <p:extLst>
      <p:ext uri="{BB962C8B-B14F-4D97-AF65-F5344CB8AC3E}">
        <p14:creationId xmlns:p14="http://schemas.microsoft.com/office/powerpoint/2010/main" val="94475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61F57400-0E65-4851-845D-B5F1F9B005D0}"/>
              </a:ext>
            </a:extLst>
          </p:cNvPr>
          <p:cNvSpPr>
            <a:spLocks noGrp="1"/>
          </p:cNvSpPr>
          <p:nvPr>
            <p:ph type="title"/>
          </p:nvPr>
        </p:nvSpPr>
        <p:spPr/>
        <p:txBody>
          <a:bodyPr/>
          <a:lstStyle/>
          <a:p>
            <a:r>
              <a:rPr lang="lt-LT" dirty="0"/>
              <a:t>Mobilumai</a:t>
            </a:r>
          </a:p>
        </p:txBody>
      </p:sp>
      <p:sp>
        <p:nvSpPr>
          <p:cNvPr id="3" name="Turinio vietos rezervavimo ženklas 2">
            <a:extLst>
              <a:ext uri="{FF2B5EF4-FFF2-40B4-BE49-F238E27FC236}">
                <a16:creationId xmlns="" xmlns:a16="http://schemas.microsoft.com/office/drawing/2014/main" id="{83C457B6-A75C-4B04-B84B-69B44779C937}"/>
              </a:ext>
            </a:extLst>
          </p:cNvPr>
          <p:cNvSpPr>
            <a:spLocks noGrp="1"/>
          </p:cNvSpPr>
          <p:nvPr>
            <p:ph idx="1"/>
          </p:nvPr>
        </p:nvSpPr>
        <p:spPr/>
        <p:txBody>
          <a:bodyPr/>
          <a:lstStyle/>
          <a:p>
            <a:r>
              <a:rPr lang="lt-LT" dirty="0"/>
              <a:t>Per dvejus– trejus metus iš viso įvyks 22 -  24 mobilumai </a:t>
            </a:r>
          </a:p>
          <a:p>
            <a:r>
              <a:rPr lang="lt-LT" dirty="0"/>
              <a:t>Italija – 2 mokytojai, 4 mokiniai</a:t>
            </a:r>
          </a:p>
          <a:p>
            <a:r>
              <a:rPr lang="lt-LT" dirty="0"/>
              <a:t>Ispanija –  3 mokytojai, 6 mokiniai</a:t>
            </a:r>
          </a:p>
          <a:p>
            <a:r>
              <a:rPr lang="lt-LT" dirty="0"/>
              <a:t>Turkija – 3 mokytojai</a:t>
            </a:r>
          </a:p>
          <a:p>
            <a:r>
              <a:rPr lang="lt-LT" dirty="0"/>
              <a:t>Slovakija – 2 mokytojai, 4 mokiniai</a:t>
            </a:r>
          </a:p>
        </p:txBody>
      </p:sp>
    </p:spTree>
    <p:extLst>
      <p:ext uri="{BB962C8B-B14F-4D97-AF65-F5344CB8AC3E}">
        <p14:creationId xmlns:p14="http://schemas.microsoft.com/office/powerpoint/2010/main" val="140178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D55915EE-688B-4854-AF3F-03245C099CCD}"/>
              </a:ext>
            </a:extLst>
          </p:cNvPr>
          <p:cNvSpPr>
            <a:spLocks noGrp="1"/>
          </p:cNvSpPr>
          <p:nvPr>
            <p:ph type="title"/>
          </p:nvPr>
        </p:nvSpPr>
        <p:spPr/>
        <p:txBody>
          <a:bodyPr/>
          <a:lstStyle/>
          <a:p>
            <a:r>
              <a:rPr lang="lt-LT" dirty="0"/>
              <a:t>Projekto tikslai:</a:t>
            </a:r>
          </a:p>
        </p:txBody>
      </p:sp>
      <p:sp>
        <p:nvSpPr>
          <p:cNvPr id="3" name="Turinio vietos rezervavimo ženklas 2">
            <a:extLst>
              <a:ext uri="{FF2B5EF4-FFF2-40B4-BE49-F238E27FC236}">
                <a16:creationId xmlns="" xmlns:a16="http://schemas.microsoft.com/office/drawing/2014/main" id="{9715CC15-CD0B-46E3-9B0D-B19D8256415F}"/>
              </a:ext>
            </a:extLst>
          </p:cNvPr>
          <p:cNvSpPr>
            <a:spLocks noGrp="1"/>
          </p:cNvSpPr>
          <p:nvPr>
            <p:ph idx="1"/>
          </p:nvPr>
        </p:nvSpPr>
        <p:spPr/>
        <p:txBody>
          <a:bodyPr/>
          <a:lstStyle/>
          <a:p>
            <a:r>
              <a:rPr lang="lt-LT" dirty="0"/>
              <a:t>Padrąsinti mokinius ugdytis sveikus valgymo įpročius.</a:t>
            </a:r>
          </a:p>
          <a:p>
            <a:r>
              <a:rPr lang="lt-LT" dirty="0"/>
              <a:t>Paskatinti mokytojus ir mokinius įgyti teorinių ir praktinių žinių apie sveiką mitybą ir tuo prisidėti prie geresnių mokymosi rezultatų siekimo.</a:t>
            </a:r>
          </a:p>
          <a:p>
            <a:r>
              <a:rPr lang="lt-LT" dirty="0"/>
              <a:t>Skatinti toleranciją kitų šalių kultūrai ir tradicijoms.</a:t>
            </a:r>
          </a:p>
          <a:p>
            <a:r>
              <a:rPr lang="lt-LT" dirty="0"/>
              <a:t>Tobulinti anglų kalbos  ir IT kompetencijas. </a:t>
            </a:r>
          </a:p>
          <a:p>
            <a:r>
              <a:rPr lang="lt-LT" dirty="0"/>
              <a:t>Palaikyti tarptautinį mokyklų bendradarbiavimą.</a:t>
            </a:r>
          </a:p>
          <a:p>
            <a:r>
              <a:rPr lang="lt-LT" dirty="0"/>
              <a:t>Įgyti didesnį pasitikėjimą savo jėgomis, rengiant renginius ir dalyvaujant įvairiose veiklose.</a:t>
            </a:r>
          </a:p>
          <a:p>
            <a:endParaRPr lang="lt-LT" dirty="0"/>
          </a:p>
          <a:p>
            <a:endParaRPr lang="lt-LT" dirty="0"/>
          </a:p>
          <a:p>
            <a:endParaRPr lang="lt-LT" dirty="0"/>
          </a:p>
          <a:p>
            <a:endParaRPr lang="lt-LT" dirty="0"/>
          </a:p>
        </p:txBody>
      </p:sp>
    </p:spTree>
    <p:extLst>
      <p:ext uri="{BB962C8B-B14F-4D97-AF65-F5344CB8AC3E}">
        <p14:creationId xmlns:p14="http://schemas.microsoft.com/office/powerpoint/2010/main" val="4176010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40172977-DA79-4FB3-AF84-BEE0386C2BA1}"/>
              </a:ext>
            </a:extLst>
          </p:cNvPr>
          <p:cNvSpPr>
            <a:spLocks noGrp="1"/>
          </p:cNvSpPr>
          <p:nvPr>
            <p:ph type="title"/>
          </p:nvPr>
        </p:nvSpPr>
        <p:spPr/>
        <p:txBody>
          <a:bodyPr/>
          <a:lstStyle/>
          <a:p>
            <a:r>
              <a:rPr lang="lt-LT" dirty="0"/>
              <a:t>Projekto veikos:</a:t>
            </a:r>
          </a:p>
        </p:txBody>
      </p:sp>
      <p:sp>
        <p:nvSpPr>
          <p:cNvPr id="3" name="Turinio vietos rezervavimo ženklas 2">
            <a:extLst>
              <a:ext uri="{FF2B5EF4-FFF2-40B4-BE49-F238E27FC236}">
                <a16:creationId xmlns="" xmlns:a16="http://schemas.microsoft.com/office/drawing/2014/main" id="{EF626B1D-C871-4014-B337-93A34AB3097F}"/>
              </a:ext>
            </a:extLst>
          </p:cNvPr>
          <p:cNvSpPr>
            <a:spLocks noGrp="1"/>
          </p:cNvSpPr>
          <p:nvPr>
            <p:ph idx="1"/>
          </p:nvPr>
        </p:nvSpPr>
        <p:spPr/>
        <p:txBody>
          <a:bodyPr/>
          <a:lstStyle/>
          <a:p>
            <a:r>
              <a:rPr lang="lt-LT" dirty="0"/>
              <a:t>Sukurti ir išrinkti projekto logotipą.</a:t>
            </a:r>
          </a:p>
          <a:p>
            <a:r>
              <a:rPr lang="lt-LT" dirty="0"/>
              <a:t>Pažymėti pasaulinę maisto dieną.</a:t>
            </a:r>
          </a:p>
          <a:p>
            <a:r>
              <a:rPr lang="lt-LT" dirty="0"/>
              <a:t>Kurti bukletus apie projektą.</a:t>
            </a:r>
          </a:p>
          <a:p>
            <a:r>
              <a:rPr lang="lt-LT" dirty="0"/>
              <a:t>Sukurti mokykloje Erasmus+ kampelį.</a:t>
            </a:r>
          </a:p>
          <a:p>
            <a:r>
              <a:rPr lang="lt-LT" dirty="0"/>
              <a:t>Sukurti skaitmeninį kalendorių apie reginius mokykloje ir Lietuvoje švenčiamas šventes.</a:t>
            </a:r>
          </a:p>
          <a:p>
            <a:r>
              <a:rPr lang="lt-LT" dirty="0"/>
              <a:t>Sukurti lankstinukus apie sveiką mitybą.</a:t>
            </a:r>
          </a:p>
          <a:p>
            <a:endParaRPr lang="lt-LT" dirty="0"/>
          </a:p>
          <a:p>
            <a:endParaRPr lang="lt-LT" dirty="0"/>
          </a:p>
        </p:txBody>
      </p:sp>
    </p:spTree>
    <p:extLst>
      <p:ext uri="{BB962C8B-B14F-4D97-AF65-F5344CB8AC3E}">
        <p14:creationId xmlns:p14="http://schemas.microsoft.com/office/powerpoint/2010/main" val="1599136599"/>
      </p:ext>
    </p:extLst>
  </p:cSld>
  <p:clrMapOvr>
    <a:masterClrMapping/>
  </p:clrMapOvr>
</p:sld>
</file>

<file path=ppt/theme/theme1.xml><?xml version="1.0" encoding="utf-8"?>
<a:theme xmlns:a="http://schemas.openxmlformats.org/drawingml/2006/main" name="Galerij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TM10001114[[fn=Galerija]]</Template>
  <TotalTime>197</TotalTime>
  <Words>249</Words>
  <Application>Microsoft Office PowerPoint</Application>
  <PresentationFormat>Pasirinktinai</PresentationFormat>
  <Paragraphs>32</Paragraphs>
  <Slides>6</Slides>
  <Notes>0</Notes>
  <HiddenSlides>0</HiddenSlides>
  <MMClips>0</MMClips>
  <ScaleCrop>false</ScaleCrop>
  <HeadingPairs>
    <vt:vector size="4" baseType="variant">
      <vt:variant>
        <vt:lpstr>Tema</vt:lpstr>
      </vt:variant>
      <vt:variant>
        <vt:i4>1</vt:i4>
      </vt:variant>
      <vt:variant>
        <vt:lpstr>Skaidrių pavadinimai</vt:lpstr>
      </vt:variant>
      <vt:variant>
        <vt:i4>6</vt:i4>
      </vt:variant>
    </vt:vector>
  </HeadingPairs>
  <TitlesOfParts>
    <vt:vector size="7" baseType="lpstr">
      <vt:lpstr>Galerija</vt:lpstr>
      <vt:lpstr>Eat best – move most – do best.</vt:lpstr>
      <vt:lpstr>Projekto šalys</vt:lpstr>
      <vt:lpstr>PowerPoint pristatymas</vt:lpstr>
      <vt:lpstr>Mobilumai</vt:lpstr>
      <vt:lpstr>Projekto tikslai:</vt:lpstr>
      <vt:lpstr>Projekto veikos: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 best – move most – do best.</dc:title>
  <dc:creator>Banga Sabaliauskienė</dc:creator>
  <cp:lastModifiedBy>Rasa</cp:lastModifiedBy>
  <cp:revision>24</cp:revision>
  <dcterms:created xsi:type="dcterms:W3CDTF">2020-10-12T14:45:43Z</dcterms:created>
  <dcterms:modified xsi:type="dcterms:W3CDTF">2020-10-15T12:36:17Z</dcterms:modified>
</cp:coreProperties>
</file>